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 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10, à la page 89: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Phrases complètes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" y="3431544"/>
            <a:ext cx="2828688" cy="3274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68555" y="3124200"/>
            <a:ext cx="5643708" cy="304698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Use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notes and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dictionary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to help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–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remember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,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verb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endings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change – in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dictionary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, all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verbs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will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end in –er !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49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2012-01-03T11:33:21Z</dcterms:modified>
</cp:coreProperties>
</file>